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849" y="1545018"/>
            <a:ext cx="6815669" cy="1320802"/>
          </a:xfrm>
        </p:spPr>
        <p:txBody>
          <a:bodyPr>
            <a:noAutofit/>
          </a:bodyPr>
          <a:lstStyle/>
          <a:p>
            <a:r>
              <a:rPr lang="en-US" sz="3200" dirty="0" smtClean="0"/>
              <a:t>Voting for candidates of both parties for different offices at the same election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71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Those rooted in periods of economic discontent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protest parties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Those based on a particular set of beliefs, a comprehensive view of social, economic, and political matters.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Ideological parties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3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Those concentrating on a single public policy matter.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people eligible to vote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4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electorate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A system in which several major and lesser parties exist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multiparty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4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idea turns into a “no party system”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0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Split-ticket voting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One party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largest number of votes cast for the office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Plurality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Contests in which only one candidate is elected to each office on the ballot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57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Single-member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97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Two major parties that dominate the political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5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Two-party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One of the less widely supported parties in the political system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50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Minor party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1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 union of many persons of diverse </a:t>
            </a:r>
            <a:r>
              <a:rPr lang="en-US" sz="4000" dirty="0" err="1" smtClean="0"/>
              <a:t>intersts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8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Smallest unit of election 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7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Coalition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5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The dominant political parties in the United States.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83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parties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33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Group of persons who seek to control government through the winning of elections and holding public office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party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6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agreement among various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6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concensus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3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precinct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Unit in which cities are often divided for the election of city council members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6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Those which have split away from one of the major parties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Splinter parties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9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protest parties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5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1362</TotalTime>
  <Words>218</Words>
  <Application>Microsoft Office PowerPoint</Application>
  <PresentationFormat>Widescreen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Garamond</vt:lpstr>
      <vt:lpstr>Organic</vt:lpstr>
      <vt:lpstr>PowerPoint Presentation</vt:lpstr>
      <vt:lpstr>Split-ticket voting</vt:lpstr>
      <vt:lpstr>Smallest unit of election administration</vt:lpstr>
      <vt:lpstr>precinct</vt:lpstr>
      <vt:lpstr>Unit in which cities are often divided for the election of city council members</vt:lpstr>
      <vt:lpstr>ward</vt:lpstr>
      <vt:lpstr>Those which have split away from one of the major parties</vt:lpstr>
      <vt:lpstr>Splinter parties</vt:lpstr>
      <vt:lpstr>Economic protest parties</vt:lpstr>
      <vt:lpstr>Those rooted in periods of economic discontent </vt:lpstr>
      <vt:lpstr>Economic protest parties</vt:lpstr>
      <vt:lpstr>Those based on a particular set of beliefs, a comprehensive view of social, economic, and political matters.</vt:lpstr>
      <vt:lpstr>Ideological parties</vt:lpstr>
      <vt:lpstr>Those concentrating on a single public policy matter.</vt:lpstr>
      <vt:lpstr>The people eligible to vote</vt:lpstr>
      <vt:lpstr>electorate</vt:lpstr>
      <vt:lpstr>A system in which several major and lesser parties exist</vt:lpstr>
      <vt:lpstr>multiparty</vt:lpstr>
      <vt:lpstr>This idea turns into a “no party system”</vt:lpstr>
      <vt:lpstr>One party system</vt:lpstr>
      <vt:lpstr>The largest number of votes cast for the office</vt:lpstr>
      <vt:lpstr>Plurality </vt:lpstr>
      <vt:lpstr>Contests in which only one candidate is elected to each office on the ballot</vt:lpstr>
      <vt:lpstr>Single-member district</vt:lpstr>
      <vt:lpstr>Two major parties that dominate the political system</vt:lpstr>
      <vt:lpstr>Two-party system</vt:lpstr>
      <vt:lpstr>One of the less widely supported parties in the political system </vt:lpstr>
      <vt:lpstr>Minor party</vt:lpstr>
      <vt:lpstr>A union of many persons of diverse intersts</vt:lpstr>
      <vt:lpstr>Coalition</vt:lpstr>
      <vt:lpstr>The dominant political parties in the United States.</vt:lpstr>
      <vt:lpstr>Major parties</vt:lpstr>
      <vt:lpstr>Group of persons who seek to control government through the winning of elections and holding public office</vt:lpstr>
      <vt:lpstr>Political party </vt:lpstr>
      <vt:lpstr>General agreement among various groups</vt:lpstr>
      <vt:lpstr>concensus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Widder</dc:creator>
  <cp:lastModifiedBy>Jordan Widder</cp:lastModifiedBy>
  <cp:revision>8</cp:revision>
  <dcterms:created xsi:type="dcterms:W3CDTF">2015-10-07T13:56:50Z</dcterms:created>
  <dcterms:modified xsi:type="dcterms:W3CDTF">2015-10-08T12:39:12Z</dcterms:modified>
</cp:coreProperties>
</file>