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1" r:id="rId4"/>
    <p:sldId id="262"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1" d="100"/>
          <a:sy n="71" d="100"/>
        </p:scale>
        <p:origin x="72"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8/25/2015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8/25/2015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8/25/2015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8/25/2015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8/25/2015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8/25/2015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8/25/2015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8/25/2015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8/25/2015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8/25/2015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8/25/2015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8/25/2015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8/25/2015</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Psychology’s </a:t>
            </a:r>
            <a:r>
              <a:rPr lang="en-US" dirty="0" smtClean="0"/>
              <a:t>Approaches</a:t>
            </a:r>
            <a:endParaRPr lang="en-US" dirty="0"/>
          </a:p>
        </p:txBody>
      </p:sp>
      <p:sp>
        <p:nvSpPr>
          <p:cNvPr id="3" name="Subtitle 2"/>
          <p:cNvSpPr>
            <a:spLocks noGrp="1"/>
          </p:cNvSpPr>
          <p:nvPr>
            <p:ph type="subTitle" idx="1"/>
          </p:nvPr>
        </p:nvSpPr>
        <p:spPr/>
        <p:txBody>
          <a:bodyPr>
            <a:normAutofit fontScale="85000" lnSpcReduction="20000"/>
          </a:bodyPr>
          <a:lstStyle/>
          <a:p>
            <a:r>
              <a:rPr lang="en-US" sz="3600" dirty="0" smtClean="0"/>
              <a:t>WHAT SCOPE DO PSYCHOLOGISTS TAKE IN THEIR RESEARCH?</a:t>
            </a:r>
            <a:endParaRPr lang="en-US" sz="3600" dirty="0"/>
          </a:p>
        </p:txBody>
      </p:sp>
    </p:spTree>
    <p:extLst>
      <p:ext uri="{BB962C8B-B14F-4D97-AF65-F5344CB8AC3E}">
        <p14:creationId xmlns:p14="http://schemas.microsoft.com/office/powerpoint/2010/main" val="925240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Psychological Science </a:t>
            </a:r>
            <a:endParaRPr lang="en-US" dirty="0"/>
          </a:p>
        </p:txBody>
      </p:sp>
      <p:sp>
        <p:nvSpPr>
          <p:cNvPr id="3" name="Content Placeholder 2"/>
          <p:cNvSpPr>
            <a:spLocks noGrp="1"/>
          </p:cNvSpPr>
          <p:nvPr>
            <p:ph idx="1"/>
          </p:nvPr>
        </p:nvSpPr>
        <p:spPr/>
        <p:txBody>
          <a:bodyPr>
            <a:normAutofit lnSpcReduction="10000"/>
          </a:bodyPr>
          <a:lstStyle/>
          <a:p>
            <a:r>
              <a:rPr lang="en-US" dirty="0" smtClean="0"/>
              <a:t>Wilhelm Wundt: first psychology lab in Germany (1879)</a:t>
            </a:r>
          </a:p>
          <a:p>
            <a:r>
              <a:rPr lang="en-US" dirty="0" smtClean="0"/>
              <a:t>Edward Bradford </a:t>
            </a:r>
            <a:r>
              <a:rPr lang="en-US" dirty="0" err="1" smtClean="0"/>
              <a:t>Tichener</a:t>
            </a:r>
            <a:r>
              <a:rPr lang="en-US" dirty="0" smtClean="0"/>
              <a:t> (Wundt’s student) creates this idea of structuralism in 1892</a:t>
            </a:r>
          </a:p>
          <a:p>
            <a:r>
              <a:rPr lang="en-US" dirty="0" err="1" smtClean="0"/>
              <a:t>Structuralist</a:t>
            </a:r>
            <a:r>
              <a:rPr lang="en-US" dirty="0" smtClean="0"/>
              <a:t>***: psychologist that </a:t>
            </a:r>
            <a:r>
              <a:rPr lang="en-US" dirty="0" smtClean="0"/>
              <a:t>uses </a:t>
            </a:r>
            <a:r>
              <a:rPr lang="en-US" dirty="0" smtClean="0"/>
              <a:t>introspection*** </a:t>
            </a:r>
            <a:r>
              <a:rPr lang="en-US" dirty="0" smtClean="0"/>
              <a:t>to explore the structural elements of the human </a:t>
            </a:r>
            <a:r>
              <a:rPr lang="en-US" dirty="0" smtClean="0"/>
              <a:t>mind (structure of the mind)</a:t>
            </a:r>
          </a:p>
          <a:p>
            <a:r>
              <a:rPr lang="en-US" dirty="0" smtClean="0"/>
              <a:t>Introspection***: a method of self observing one’s own mind</a:t>
            </a:r>
            <a:endParaRPr lang="en-US" dirty="0" smtClean="0"/>
          </a:p>
          <a:p>
            <a:r>
              <a:rPr lang="en-US" dirty="0" smtClean="0"/>
              <a:t>Charles Darwin and William James as “functionalists”</a:t>
            </a:r>
          </a:p>
          <a:p>
            <a:r>
              <a:rPr lang="en-US" dirty="0" smtClean="0"/>
              <a:t>Functionalist***: psychologist </a:t>
            </a:r>
            <a:r>
              <a:rPr lang="en-US" dirty="0" smtClean="0"/>
              <a:t>that focuses on how our mental and behavioral processes function—how they enable us to adapt, survive, and flourish (Survival of the fittest) </a:t>
            </a:r>
          </a:p>
          <a:p>
            <a:r>
              <a:rPr lang="en-US" dirty="0" smtClean="0"/>
              <a:t>Those who can adapt, can and will survive. </a:t>
            </a:r>
            <a:endParaRPr lang="en-US" dirty="0"/>
          </a:p>
        </p:txBody>
      </p:sp>
    </p:spTree>
    <p:extLst>
      <p:ext uri="{BB962C8B-B14F-4D97-AF65-F5344CB8AC3E}">
        <p14:creationId xmlns:p14="http://schemas.microsoft.com/office/powerpoint/2010/main" val="161904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types of psychologists:</a:t>
            </a:r>
            <a:endParaRPr lang="en-US" dirty="0"/>
          </a:p>
        </p:txBody>
      </p:sp>
      <p:sp>
        <p:nvSpPr>
          <p:cNvPr id="3" name="Content Placeholder 2"/>
          <p:cNvSpPr>
            <a:spLocks noGrp="1"/>
          </p:cNvSpPr>
          <p:nvPr>
            <p:ph idx="1"/>
          </p:nvPr>
        </p:nvSpPr>
        <p:spPr/>
        <p:txBody>
          <a:bodyPr/>
          <a:lstStyle/>
          <a:p>
            <a:r>
              <a:rPr lang="en-US" dirty="0" smtClean="0"/>
              <a:t>Psychoanalyst***: psychologist who studies how unconscious motives and conflicts determine human behavior, feelings, and thought. </a:t>
            </a:r>
            <a:endParaRPr lang="en-US" dirty="0" smtClean="0"/>
          </a:p>
          <a:p>
            <a:r>
              <a:rPr lang="en-US" dirty="0" smtClean="0"/>
              <a:t>Behaviorist</a:t>
            </a:r>
            <a:r>
              <a:rPr lang="en-US" dirty="0" smtClean="0"/>
              <a:t>***: psychologist who analyzes how organisms learn to modify their behavior based on their responses to events in the environment. </a:t>
            </a:r>
            <a:endParaRPr lang="en-US" dirty="0"/>
          </a:p>
          <a:p>
            <a:r>
              <a:rPr lang="en-US" dirty="0" smtClean="0"/>
              <a:t>Humanist***: psychologist who believes that each has freedom in directing his or her future and achieving personal growth (The human has the choice in what they become) </a:t>
            </a:r>
          </a:p>
          <a:p>
            <a:r>
              <a:rPr lang="en-US" dirty="0" err="1" smtClean="0"/>
              <a:t>Psychobiologist</a:t>
            </a:r>
            <a:r>
              <a:rPr lang="en-US" dirty="0" smtClean="0"/>
              <a:t>***: psychologist that studies how physical and chemical changes in our body influence our behavior </a:t>
            </a:r>
            <a:endParaRPr lang="en-US" dirty="0" smtClean="0"/>
          </a:p>
          <a:p>
            <a:endParaRPr lang="en-US" dirty="0"/>
          </a:p>
        </p:txBody>
      </p:sp>
    </p:spTree>
    <p:extLst>
      <p:ext uri="{BB962C8B-B14F-4D97-AF65-F5344CB8AC3E}">
        <p14:creationId xmlns:p14="http://schemas.microsoft.com/office/powerpoint/2010/main" val="659866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Contemporary </a:t>
            </a:r>
            <a:r>
              <a:rPr lang="en-US" dirty="0" smtClean="0"/>
              <a:t>Psychology: Guided Reading</a:t>
            </a:r>
            <a:endParaRPr lang="en-US" dirty="0"/>
          </a:p>
        </p:txBody>
      </p:sp>
      <p:sp>
        <p:nvSpPr>
          <p:cNvPr id="3" name="Content Placeholder 2"/>
          <p:cNvSpPr>
            <a:spLocks noGrp="1"/>
          </p:cNvSpPr>
          <p:nvPr>
            <p:ph idx="1"/>
          </p:nvPr>
        </p:nvSpPr>
        <p:spPr/>
        <p:txBody>
          <a:bodyPr/>
          <a:lstStyle/>
          <a:p>
            <a:r>
              <a:rPr lang="en-US" dirty="0" smtClean="0"/>
              <a:t>Turn in your book to page 21</a:t>
            </a:r>
          </a:p>
          <a:p>
            <a:r>
              <a:rPr lang="en-US" dirty="0" smtClean="0"/>
              <a:t>Get into groups of no more than 3</a:t>
            </a:r>
          </a:p>
          <a:p>
            <a:r>
              <a:rPr lang="en-US" dirty="0" smtClean="0"/>
              <a:t>Create a table that looks similar to what you see on the page</a:t>
            </a:r>
          </a:p>
          <a:p>
            <a:r>
              <a:rPr lang="en-US" dirty="0" smtClean="0"/>
              <a:t>The second column: What influences our behavior?</a:t>
            </a:r>
          </a:p>
          <a:p>
            <a:r>
              <a:rPr lang="en-US" dirty="0" smtClean="0"/>
              <a:t>Third column is your “reminder” or key word or phrase that will help you remember each of the approaches to psychology. </a:t>
            </a:r>
          </a:p>
          <a:p>
            <a:r>
              <a:rPr lang="en-US" dirty="0" smtClean="0"/>
              <a:t>Are there more than these listed? YES, but these are the only ones that we are concerned with. You will not only need to know these definitions for the Vocab test, but also for application questions on the exam</a:t>
            </a:r>
            <a:endParaRPr lang="en-US" dirty="0" smtClean="0"/>
          </a:p>
        </p:txBody>
      </p:sp>
    </p:spTree>
    <p:extLst>
      <p:ext uri="{BB962C8B-B14F-4D97-AF65-F5344CB8AC3E}">
        <p14:creationId xmlns:p14="http://schemas.microsoft.com/office/powerpoint/2010/main" val="26774067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83</TotalTime>
  <Words>319</Words>
  <Application>Microsoft Office PowerPoint</Application>
  <PresentationFormat>Widescreen</PresentationFormat>
  <Paragraphs>22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Century Gothic</vt:lpstr>
      <vt:lpstr>Wingdings 3</vt:lpstr>
      <vt:lpstr>Ion</vt:lpstr>
      <vt:lpstr>Psychology’s Approaches</vt:lpstr>
      <vt:lpstr>Psychological Science </vt:lpstr>
      <vt:lpstr>Different types of psychologists:</vt:lpstr>
      <vt:lpstr>Contemporary Psychology: Guided Reading</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Psychology’s History and Approaches</dc:title>
  <dc:creator>Jordan Widder</dc:creator>
  <cp:lastModifiedBy>Jordan Widder</cp:lastModifiedBy>
  <cp:revision>9</cp:revision>
  <dcterms:created xsi:type="dcterms:W3CDTF">2015-08-24T22:21:20Z</dcterms:created>
  <dcterms:modified xsi:type="dcterms:W3CDTF">2015-08-25T22:39:35Z</dcterms:modified>
</cp:coreProperties>
</file>