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 rot="10800000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2393175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 rot="10800000">
            <a:off x="0" y="2983958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 flipH="1" rot="10800000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flipH="1">
            <a:off x="4526627" y="3820834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 rot="10800000">
            <a:off x="4526627" y="4411617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6676" y="76256"/>
            <a:ext cx="9134130" cy="5054792"/>
          </a:xfrm>
          <a:custGeom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Unit 1 Approaches to Psychology</a:t>
            </a:r>
          </a:p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Chapter 1 Introducing Psychology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/>
              <a:t>Physiological v. Cognitive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Physiological: having to do with an organism’s physical process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Cognitive: having to do with an organism’s thinking and understanding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</a:t>
            </a:r>
            <a:r>
              <a:rPr lang="en" u="sng"/>
              <a:t>Psychology?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The scientific study of behavior that is tested through scientific research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Psychology covers…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Anything that people think, feel, or do.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Psychologists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Some psychologists believe that we should only study things that we can observe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en"/>
              <a:t>Others believe that we should study things such as thoughts, feelings, emotions, etc. (Things that are often not easily observable)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457200" y="237903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/>
              <a:t>Hypothesis v. Theory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Hypothesis: an assumption or prediction about behavior that is tested through scientific research 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en"/>
              <a:t>Theory: a set of assumptions used to explain phenomena and offered for scientific research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 u="sng"/>
              <a:t>Basic Science v. Applied Science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Basic Science: research; or the pursuit of knowledge with long term goals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Applied Science: discovering ways to use scientific findings to accomplish practical goals (Medicine) **Wanting to find immediate or near future results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/>
              <a:t>Scientific Method 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A general approach to gathering information and answering questions so that errors and biases are minimized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Bias...How can it affect research results?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-What does bias mean? Natural or developed due to circumstances?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-Ex. Jimmy and Julie are psychologists and they want to figure out why people tend to look at their cell phones to avoid awkward situations.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-Jimmy is 65 years old and hates technology. Does not own a cell phone and cannot stand when kids these days are playing on them all the time.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-Julie is 18 years old and loves her smart phone, iPad, laptop, and all social media. She loves technology and uses it for her job daily. 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-How might their findings be different? Does their personal opinions or biases affect these results in any way?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Bias continued...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Did Johnny have a natural bias? Was he born hating technology or was it due to the circumstances of his life? Does it matter if bias is natural or not?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en"/>
              <a:t>These are the things that Psychologists must avoid in their studies to avoid skewed results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