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Relationship Id="rId4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Unit 1 Foundations of American Government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Chapter 1: Principles of Government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“</a:t>
            </a:r>
            <a:r>
              <a:rPr i="1" lang="en" u="sng"/>
              <a:t>government</a:t>
            </a:r>
            <a:r>
              <a:rPr lang="en"/>
              <a:t>?”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-The institution through which a society makes and enforces its </a:t>
            </a:r>
            <a:r>
              <a:rPr lang="en" u="sng"/>
              <a:t>public policies</a:t>
            </a:r>
            <a:r>
              <a:rPr lang="en"/>
              <a:t>. What are public policies?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There are many different types of governments… Can we name a few? In which type of government do we live and practice in the United States?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16355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/>
              <a:t>State= </a:t>
            </a:r>
            <a:r>
              <a:rPr lang="en"/>
              <a:t>What does this word mean?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03975" y="11895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3657600" rtl="0">
              <a:spcBef>
                <a:spcPts val="0"/>
              </a:spcBef>
              <a:buNone/>
            </a:pPr>
            <a:r>
              <a:rPr lang="en"/>
              <a:t>	Separation of Church </a:t>
            </a:r>
          </a:p>
          <a:p>
            <a:pPr indent="0" marL="1371600" rtl="0">
              <a:spcBef>
                <a:spcPts val="0"/>
              </a:spcBef>
              <a:buNone/>
            </a:pPr>
            <a:r>
              <a:rPr lang="en"/>
              <a:t>						and….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-Not so much. In government, state is considered a body of people in a particular place that has the authority to create and enforce law.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66950" y="835212"/>
            <a:ext cx="2057400" cy="221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89775" y="1020962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</a:t>
            </a:r>
            <a:r>
              <a:rPr lang="en" u="sng"/>
              <a:t>sovereign</a:t>
            </a:r>
            <a:r>
              <a:rPr lang="en"/>
              <a:t> mean??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-the state has the ability to supreme and ultimate power within its own territory.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-Has there ever been a state take advantage of this?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-What was done? Has another nation ever stepped in to stop it?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Writing v. Government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How can writing play any part in government?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See map on Pg. 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Preamble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is it?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-Please read pages 7 and 8 in small groups and we will come back together as a class and discuss.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