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Psychology’s History and Approaches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Unit 1 (Units 1 and 2 will be combined into just “unit 2”)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2524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Psychology as a science?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Sir Francis Bacon (1561-1626)</a:t>
            </a:r>
          </a:p>
          <a:p>
            <a:r>
              <a:rPr lang="en-US" dirty="0" smtClean="0"/>
              <a:t>“The human understanding, from its peculiar nature, easily supposes a greater degree of order and equality in things than it really finds”</a:t>
            </a:r>
          </a:p>
          <a:p>
            <a:r>
              <a:rPr lang="en-US" dirty="0" smtClean="0"/>
              <a:t>John Locke (1632-1704) </a:t>
            </a:r>
          </a:p>
          <a:p>
            <a:r>
              <a:rPr lang="en-US" dirty="0" smtClean="0"/>
              <a:t>British political philosopher</a:t>
            </a:r>
          </a:p>
          <a:p>
            <a:r>
              <a:rPr lang="en-US" dirty="0" smtClean="0"/>
              <a:t>Believed and wrote that the mind started out as blank, and is completely based on experience</a:t>
            </a:r>
          </a:p>
          <a:p>
            <a:r>
              <a:rPr lang="en-US" dirty="0" smtClean="0"/>
              <a:t>These two men created the idea of “empiricism***:” the view that knowledge originates in experience and that science should, therefore, rely on observation and experimentation.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03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Science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Wilhelm Wundt: first psychology lab in Germany (1879)</a:t>
            </a:r>
          </a:p>
          <a:p>
            <a:r>
              <a:rPr lang="en-US" dirty="0" smtClean="0"/>
              <a:t>Edward Bradford </a:t>
            </a:r>
            <a:r>
              <a:rPr lang="en-US" dirty="0" err="1" smtClean="0"/>
              <a:t>Tichener</a:t>
            </a:r>
            <a:r>
              <a:rPr lang="en-US" dirty="0" smtClean="0"/>
              <a:t> (Wundt’s student) creates this idea of structuralism in 1892</a:t>
            </a:r>
          </a:p>
          <a:p>
            <a:r>
              <a:rPr lang="en-US" dirty="0" smtClean="0"/>
              <a:t>Structuralism***: method uses introspection to explore the structural elements of the human mind</a:t>
            </a:r>
          </a:p>
          <a:p>
            <a:r>
              <a:rPr lang="en-US" dirty="0" smtClean="0"/>
              <a:t>Charles Darwin and William James as “functionalists”</a:t>
            </a:r>
          </a:p>
          <a:p>
            <a:r>
              <a:rPr lang="en-US" dirty="0" smtClean="0"/>
              <a:t>Functionalism***: method of psychology that focuses on how our mental and behavioral processes function—how they enable us to adapt, survive, and flourish (Survival of the fittest) </a:t>
            </a:r>
          </a:p>
          <a:p>
            <a:r>
              <a:rPr lang="en-US" dirty="0" smtClean="0"/>
              <a:t>Those who can adapt, can and will survive.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04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Behaviorism***: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view that psychology 1) should be an objective science (taken with a neutral stance or unbiased) that 2) studies behavior without reference to mental processes.</a:t>
            </a:r>
          </a:p>
          <a:p>
            <a:r>
              <a:rPr lang="en-US" dirty="0" smtClean="0"/>
              <a:t>Behavior and mental processes virtually go hand-in-hand; therefore psychologists today do not necessarily agree with behaviorists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6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psychology v. Humanistic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Experimental psychology***: the study of behavior and thinking using experimental method</a:t>
            </a:r>
          </a:p>
          <a:p>
            <a:r>
              <a:rPr lang="en-US" dirty="0" smtClean="0"/>
              <a:t>Humanistic psychology***: method that emphasized the growth potential that emphasized the growth of healthy people and the individuals potential for personal growth. </a:t>
            </a:r>
          </a:p>
          <a:p>
            <a:r>
              <a:rPr lang="en-US" dirty="0" smtClean="0"/>
              <a:t>Humanists do not necessarily experiment but rather they observe.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34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Neuroscience***: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inter-disciplinary study of the brain activity linked with cognition (including perception, thinking, memory, and language)</a:t>
            </a:r>
          </a:p>
          <a:p>
            <a:r>
              <a:rPr lang="en-US" dirty="0" smtClean="0"/>
              <a:t>Psychology***: the science of behavior and mental processes.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6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Contemporary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Nature v. Nurture Issue***: longstanding controversy over the relative contributions that genes and experience make to the development of psychological traits and behaviors. </a:t>
            </a:r>
            <a:endParaRPr lang="en-US" dirty="0"/>
          </a:p>
          <a:p>
            <a:r>
              <a:rPr lang="en-US" dirty="0" smtClean="0"/>
              <a:t>Today we find characteristics in psychology that arise from BOTH</a:t>
            </a:r>
          </a:p>
          <a:p>
            <a:r>
              <a:rPr lang="en-US" dirty="0" smtClean="0"/>
              <a:t>Natural selection***(Charles Darwin): the principle that among the range of inherited traits, those contributing to reproduction and survival will most likely be passed on to future generations</a:t>
            </a:r>
          </a:p>
          <a:p>
            <a:r>
              <a:rPr lang="en-US" dirty="0" smtClean="0"/>
              <a:t>Nature selects the traits in which you receive from parents. </a:t>
            </a:r>
          </a:p>
        </p:txBody>
      </p:sp>
    </p:spTree>
    <p:extLst>
      <p:ext uri="{BB962C8B-B14F-4D97-AF65-F5344CB8AC3E}">
        <p14:creationId xmlns:p14="http://schemas.microsoft.com/office/powerpoint/2010/main" val="267740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7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70</TotalTime>
  <Words>421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Psychology’s History and Approaches</vt:lpstr>
      <vt:lpstr>What is Psychology as a science?</vt:lpstr>
      <vt:lpstr>Psychological Science </vt:lpstr>
      <vt:lpstr>Behaviorism***:</vt:lpstr>
      <vt:lpstr>Experimental psychology v. Humanistic psychology</vt:lpstr>
      <vt:lpstr>Cognitive Neuroscience***:</vt:lpstr>
      <vt:lpstr>Contemporary Psychology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Psychology’s History and Approaches</dc:title>
  <dc:creator>Jordan Widder</dc:creator>
  <cp:lastModifiedBy>Jordan Widder</cp:lastModifiedBy>
  <cp:revision>7</cp:revision>
  <dcterms:created xsi:type="dcterms:W3CDTF">2015-08-24T22:21:20Z</dcterms:created>
  <dcterms:modified xsi:type="dcterms:W3CDTF">2015-08-24T23:32:06Z</dcterms:modified>
</cp:coreProperties>
</file>